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5" r:id="rId7"/>
  </p:sldMasterIdLst>
  <p:notesMasterIdLst>
    <p:notesMasterId r:id="rId22"/>
  </p:notesMasterIdLst>
  <p:handoutMasterIdLst>
    <p:handoutMasterId r:id="rId23"/>
  </p:handoutMasterIdLst>
  <p:sldIdLst>
    <p:sldId id="257" r:id="rId8"/>
    <p:sldId id="258" r:id="rId9"/>
    <p:sldId id="366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397" r:id="rId19"/>
    <p:sldId id="396" r:id="rId20"/>
    <p:sldId id="365" r:id="rId2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CD1E"/>
    <a:srgbClr val="A8F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8E047-692E-4C65-89AF-0CF1B1A08F57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F3002-78CA-4BDF-A8AB-BCB572714B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272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68011-1CC6-40A7-9A13-FAB26BF47E69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B3113-884A-40CF-8FEB-DEF967D137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02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65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48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76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762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44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429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968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570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244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166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48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52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699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824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083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441022"/>
      </p:ext>
    </p:extLst>
  </p:cSld>
  <p:clrMapOvr>
    <a:masterClrMapping/>
  </p:clrMapOvr>
  <p:transition>
    <p:pull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473819"/>
      </p:ext>
    </p:extLst>
  </p:cSld>
  <p:clrMapOvr>
    <a:masterClrMapping/>
  </p:clrMapOvr>
  <p:transition>
    <p:pull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559028"/>
      </p:ext>
    </p:extLst>
  </p:cSld>
  <p:clrMapOvr>
    <a:masterClrMapping/>
  </p:clrMapOvr>
  <p:transition>
    <p:pull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498718"/>
      </p:ext>
    </p:extLst>
  </p:cSld>
  <p:clrMapOvr>
    <a:masterClrMapping/>
  </p:clrMapOvr>
  <p:transition>
    <p:pull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236019"/>
      </p:ext>
    </p:extLst>
  </p:cSld>
  <p:clrMapOvr>
    <a:masterClrMapping/>
  </p:clrMapOvr>
  <p:transition>
    <p:pull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443820"/>
      </p:ext>
    </p:extLst>
  </p:cSld>
  <p:clrMapOvr>
    <a:masterClrMapping/>
  </p:clrMapOvr>
  <p:transition>
    <p:pull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079386"/>
      </p:ext>
    </p:extLst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2703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630952"/>
      </p:ext>
    </p:extLst>
  </p:cSld>
  <p:clrMapOvr>
    <a:masterClrMapping/>
  </p:clrMapOvr>
  <p:transition>
    <p:pull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273478"/>
      </p:ext>
    </p:extLst>
  </p:cSld>
  <p:clrMapOvr>
    <a:masterClrMapping/>
  </p:clrMapOvr>
  <p:transition>
    <p:pull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267799"/>
      </p:ext>
    </p:extLst>
  </p:cSld>
  <p:clrMapOvr>
    <a:masterClrMapping/>
  </p:clrMapOvr>
  <p:transition>
    <p:pull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319183"/>
      </p:ext>
    </p:extLst>
  </p:cSld>
  <p:clrMapOvr>
    <a:masterClrMapping/>
  </p:clrMapOvr>
  <p:transition>
    <p:pull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E69-E6E6-4A0D-8A92-6CA247AFB63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A441-C475-43C0-820A-07A821A4A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455506"/>
      </p:ext>
    </p:extLst>
  </p:cSld>
  <p:clrMapOvr>
    <a:masterClrMapping/>
  </p:clrMapOvr>
  <p:transition>
    <p:pull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7452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58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177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015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47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7166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803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45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527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4284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6044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872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2637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234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4499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7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42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953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718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075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863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4220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489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643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239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74529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3056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177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015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4731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803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454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527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4284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6044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8724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26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05997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234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4499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716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953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718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075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863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4220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489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6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499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2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88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AEEB6-2751-4098-9B59-4D05291F9F7C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7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817D-E827-445D-B170-B27F474BA24B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67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FFFF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56FF8E69-E6E6-4A0D-8A92-6CA247AFB63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D57EA441-C475-43C0-820A-07A821A4A58F}" type="slidenum">
              <a:rPr lang="fr-FR" smtClean="0"/>
              <a:t>‹N°›</a:t>
            </a:fld>
            <a:endParaRPr lang="fr-FR"/>
          </a:p>
        </p:txBody>
      </p:sp>
      <p:pic>
        <p:nvPicPr>
          <p:cNvPr id="110602" name="Imag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6873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4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5" name="Imag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6873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60" r:id="rId12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1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78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4E94-7D2C-4229-BB40-009F1CE6F5DD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1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4FEA-C74F-4DF0-B7AD-9F50BCA2E783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78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7" name="Espace réservé du contenu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2863" y="404813"/>
            <a:ext cx="1295400" cy="2173287"/>
          </a:xfrm>
        </p:spPr>
      </p:pic>
      <p:pic>
        <p:nvPicPr>
          <p:cNvPr id="113668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/>
          </p:cNvSpPr>
          <p:nvPr/>
        </p:nvSpPr>
        <p:spPr bwMode="auto">
          <a:xfrm>
            <a:off x="630157" y="2708920"/>
            <a:ext cx="8229600" cy="194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4000" b="1" dirty="0" smtClean="0"/>
              <a:t>Informations</a:t>
            </a:r>
          </a:p>
          <a:p>
            <a:r>
              <a:rPr lang="fr-FR" altLang="fr-FR" sz="4000" b="1" dirty="0" smtClean="0"/>
              <a:t>Changements</a:t>
            </a:r>
          </a:p>
          <a:p>
            <a:r>
              <a:rPr lang="fr-FR" altLang="fr-FR" sz="4000" b="1" dirty="0" smtClean="0"/>
              <a:t>Commission Jeunes</a:t>
            </a:r>
            <a:endParaRPr lang="fr-FR" altLang="fr-FR" sz="4000" b="1" dirty="0" smtClean="0"/>
          </a:p>
          <a:p>
            <a:r>
              <a:rPr lang="fr-FR" altLang="fr-FR" sz="4000" b="1" dirty="0" smtClean="0"/>
              <a:t>Saison </a:t>
            </a:r>
            <a:r>
              <a:rPr lang="fr-FR" altLang="fr-FR" sz="4000" b="1" dirty="0" smtClean="0"/>
              <a:t>2017-2018</a:t>
            </a:r>
            <a:endParaRPr lang="fr-FR" altLang="fr-FR" sz="4000" b="1" dirty="0"/>
          </a:p>
        </p:txBody>
      </p:sp>
      <p:pic>
        <p:nvPicPr>
          <p:cNvPr id="113670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91471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L’accompagnement en compétition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495666" y="1700808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Un TIJ : le 2 car en AURA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" name="Bulle ronde 7"/>
          <p:cNvSpPr/>
          <p:nvPr/>
        </p:nvSpPr>
        <p:spPr bwMode="auto">
          <a:xfrm>
            <a:off x="4331949" y="3861048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Le CRJ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5" name="Bulle ronde 4"/>
          <p:cNvSpPr/>
          <p:nvPr/>
        </p:nvSpPr>
        <p:spPr bwMode="auto">
          <a:xfrm>
            <a:off x="323528" y="5301208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Un TRJ (fin de saison)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7146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L’accompagnement en compétition : les tournois</a:t>
            </a:r>
            <a:endParaRPr lang="fr-FR" altLang="fr-FR" dirty="0">
              <a:solidFill>
                <a:schemeClr val="bg1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33544"/>
              </p:ext>
            </p:extLst>
          </p:nvPr>
        </p:nvGraphicFramePr>
        <p:xfrm>
          <a:off x="2" y="1340766"/>
          <a:ext cx="9143998" cy="551723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09172"/>
                <a:gridCol w="1166770"/>
                <a:gridCol w="3000268"/>
                <a:gridCol w="4067788"/>
              </a:tblGrid>
              <a:tr h="100425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Quoi</a:t>
                      </a:r>
                      <a:endParaRPr lang="fr-FR" sz="24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Quand</a:t>
                      </a:r>
                      <a:endParaRPr lang="fr-FR" sz="24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Où</a:t>
                      </a:r>
                      <a:endParaRPr lang="fr-FR" sz="24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Mode de sélection</a:t>
                      </a:r>
                      <a:endParaRPr lang="fr-FR" sz="24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</a:tr>
              <a:tr h="2098221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TIJ 2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9-10/12/17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Auvergne-Rhône-Alpes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Sélection ETD : dans la limite de capacité de 2 véhicules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0737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CRJ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3-4/03/17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Voiron</a:t>
                      </a:r>
                      <a:r>
                        <a:rPr lang="fr-FR" sz="1800" baseline="0" dirty="0" smtClean="0">
                          <a:effectLst/>
                        </a:rPr>
                        <a:t> (38)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Propositions clubs : dans la limite de 20 joueurs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0737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TRJ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29/04 ou 17/06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Auvergne-Rhône-Alpes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Propositions clubs : dans la limite de 20 joueurs</a:t>
                      </a:r>
                      <a:endParaRPr lang="fr-FR" sz="18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14322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92081" y="3191768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Des stages d’entraînement sans collectif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99329" y="4941168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Des stages promotionnels annulés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636383"/>
              </p:ext>
            </p:extLst>
          </p:nvPr>
        </p:nvGraphicFramePr>
        <p:xfrm>
          <a:off x="-70786" y="1332195"/>
          <a:ext cx="9214786" cy="552580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45057"/>
                <a:gridCol w="2429353"/>
                <a:gridCol w="4540376"/>
              </a:tblGrid>
              <a:tr h="147354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Pris en charge par le comité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Pris en charge par les familles</a:t>
                      </a:r>
                      <a:endParaRPr lang="fr-FR" sz="16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Pris en charge par le comité et refacturé aux clubs </a:t>
                      </a: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(qui pourront, ou pas, refacturer aux familles tout ou partie selon leur politique financière)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</a:tr>
              <a:tr h="73677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Inscriptions joueurs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Repas joueurs (pique-nique ou argent pour buvette le midi et cafétéria le soir)</a:t>
                      </a:r>
                      <a:endParaRPr lang="fr-FR" sz="16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Hébergement joueurs sur TIJ et CRJ (départ vendredi)</a:t>
                      </a:r>
                      <a:endParaRPr lang="fr-FR" sz="16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73677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Salaires 2 </a:t>
                      </a:r>
                      <a:r>
                        <a:rPr lang="fr-FR" sz="1600" dirty="0" err="1">
                          <a:effectLst/>
                        </a:rPr>
                        <a:t>coachs</a:t>
                      </a:r>
                      <a:r>
                        <a:rPr lang="fr-FR" sz="1600" dirty="0">
                          <a:effectLst/>
                        </a:rPr>
                        <a:t> en TIJ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Petits Déjeuners joueurs sur TIJ et CRJ (départ vendredi)</a:t>
                      </a:r>
                      <a:endParaRPr lang="fr-FR" sz="16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3677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Salaires 3 </a:t>
                      </a:r>
                      <a:r>
                        <a:rPr lang="fr-FR" sz="1600" dirty="0" err="1">
                          <a:effectLst/>
                        </a:rPr>
                        <a:t>coachs</a:t>
                      </a:r>
                      <a:r>
                        <a:rPr lang="fr-FR" sz="1600" dirty="0">
                          <a:effectLst/>
                        </a:rPr>
                        <a:t> en TRJ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3677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Salaires 4 </a:t>
                      </a:r>
                      <a:r>
                        <a:rPr lang="fr-FR" sz="1600" dirty="0" err="1">
                          <a:effectLst/>
                        </a:rPr>
                        <a:t>coachs</a:t>
                      </a:r>
                      <a:r>
                        <a:rPr lang="fr-FR" sz="1600" dirty="0">
                          <a:effectLst/>
                        </a:rPr>
                        <a:t> en CRJ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Déplacement : 2 véhicules en TIJ, 3 en TRJ/CRJ</a:t>
                      </a:r>
                      <a:endParaRPr lang="fr-FR" sz="16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3677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Hébergements </a:t>
                      </a:r>
                      <a:r>
                        <a:rPr lang="fr-FR" sz="1600" dirty="0" err="1">
                          <a:effectLst/>
                        </a:rPr>
                        <a:t>coachs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838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Repas </a:t>
                      </a:r>
                      <a:r>
                        <a:rPr lang="fr-FR" sz="1600" dirty="0" err="1">
                          <a:effectLst/>
                        </a:rPr>
                        <a:t>coachs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Volants</a:t>
                      </a:r>
                      <a:endParaRPr lang="fr-FR" sz="16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4337" y="44450"/>
            <a:ext cx="856818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L’accompagnement en compétition : les prises en charge</a:t>
            </a:r>
            <a:endParaRPr lang="fr-FR" alt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7953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rgbClr val="FFFFFF"/>
                </a:solidFill>
              </a:rPr>
              <a:t>Questions</a:t>
            </a:r>
            <a:endParaRPr lang="fr-FR" altLang="fr-FR" dirty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5902031" y="1948377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1" name="Bulle ronde 10"/>
          <p:cNvSpPr/>
          <p:nvPr/>
        </p:nvSpPr>
        <p:spPr bwMode="auto">
          <a:xfrm>
            <a:off x="287908" y="1866031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059832" y="40050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>
                <a:solidFill>
                  <a:srgbClr val="FFFFFF"/>
                </a:solidFill>
              </a:rPr>
              <a:t>Pour les entraîneurs : </a:t>
            </a:r>
            <a:endParaRPr lang="fr-FR" altLang="fr-FR" b="1" dirty="0" smtClean="0">
              <a:solidFill>
                <a:srgbClr val="FFFFFF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5399" y="2787246"/>
            <a:ext cx="280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sz="3200" b="1" dirty="0" smtClean="0">
                <a:solidFill>
                  <a:srgbClr val="FFFFFF"/>
                </a:solidFill>
              </a:rPr>
              <a:t>Remarques</a:t>
            </a:r>
            <a:endParaRPr lang="fr-FR" altLang="fr-FR" sz="3200" dirty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68313" y="2636912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Questions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4005064"/>
            <a:ext cx="18859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719629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7" name="Espace réservé du contenu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2863" y="404813"/>
            <a:ext cx="1295400" cy="2173287"/>
          </a:xfrm>
        </p:spPr>
      </p:pic>
      <p:pic>
        <p:nvPicPr>
          <p:cNvPr id="113668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/>
          </p:cNvSpPr>
          <p:nvPr/>
        </p:nvSpPr>
        <p:spPr bwMode="auto">
          <a:xfrm>
            <a:off x="611188" y="2924175"/>
            <a:ext cx="822960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5400" b="1" dirty="0" smtClean="0"/>
              <a:t>Merci de votre attention</a:t>
            </a:r>
            <a:endParaRPr lang="fr-FR" altLang="fr-FR" sz="5400" b="1" dirty="0"/>
          </a:p>
        </p:txBody>
      </p:sp>
      <p:pic>
        <p:nvPicPr>
          <p:cNvPr id="113670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31567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fr-FR" altLang="fr-FR" b="1" dirty="0" smtClean="0"/>
          </a:p>
          <a:p>
            <a:pPr algn="ctr">
              <a:buFontTx/>
              <a:buNone/>
            </a:pPr>
            <a:r>
              <a:rPr lang="fr-FR" altLang="fr-FR" b="1" dirty="0" smtClean="0"/>
              <a:t>Les </a:t>
            </a:r>
            <a:r>
              <a:rPr lang="fr-FR" altLang="fr-FR" b="1" dirty="0" smtClean="0"/>
              <a:t>entraînements départementaux</a:t>
            </a:r>
            <a:endParaRPr lang="fr-FR" altLang="fr-FR" b="1" dirty="0" smtClean="0"/>
          </a:p>
          <a:p>
            <a:pPr algn="ctr">
              <a:buFontTx/>
              <a:buNone/>
            </a:pPr>
            <a:endParaRPr lang="fr-FR" altLang="fr-FR" b="1" dirty="0"/>
          </a:p>
          <a:p>
            <a:pPr algn="ctr">
              <a:buFontTx/>
              <a:buNone/>
            </a:pPr>
            <a:r>
              <a:rPr lang="fr-FR" altLang="fr-FR" b="1" dirty="0" smtClean="0"/>
              <a:t>Les TDJ</a:t>
            </a:r>
            <a:endParaRPr lang="fr-FR" altLang="fr-FR" b="1" dirty="0" smtClean="0"/>
          </a:p>
          <a:p>
            <a:pPr algn="ctr">
              <a:buFontTx/>
              <a:buNone/>
            </a:pPr>
            <a:endParaRPr lang="fr-FR" altLang="fr-FR" b="1" dirty="0"/>
          </a:p>
          <a:p>
            <a:pPr algn="ctr">
              <a:buFontTx/>
              <a:buNone/>
            </a:pPr>
            <a:r>
              <a:rPr lang="fr-FR" altLang="fr-FR" b="1" dirty="0" smtClean="0"/>
              <a:t>L’accompagnement en compétition</a:t>
            </a:r>
            <a:endParaRPr lang="fr-FR" altLang="fr-FR" b="1" dirty="0"/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Sommaire</a:t>
            </a:r>
            <a:endParaRPr lang="fr-FR" alt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3634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</a:t>
            </a:r>
            <a:r>
              <a:rPr lang="fr-FR" altLang="fr-FR" dirty="0" smtClean="0">
                <a:solidFill>
                  <a:schemeClr val="bg1"/>
                </a:solidFill>
              </a:rPr>
              <a:t>Stages Excellence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6" name="Bulle ronde 5"/>
          <p:cNvSpPr/>
          <p:nvPr/>
        </p:nvSpPr>
        <p:spPr bwMode="auto">
          <a:xfrm>
            <a:off x="33375" y="1493345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844824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Toujours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5508488" y="1429863"/>
            <a:ext cx="3517382" cy="2448273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1" name="Bulle ronde 10"/>
          <p:cNvSpPr/>
          <p:nvPr/>
        </p:nvSpPr>
        <p:spPr bwMode="auto">
          <a:xfrm>
            <a:off x="33375" y="4738288"/>
            <a:ext cx="3561188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3" name="Bulle ronde 12"/>
          <p:cNvSpPr/>
          <p:nvPr/>
        </p:nvSpPr>
        <p:spPr bwMode="auto">
          <a:xfrm>
            <a:off x="5508104" y="4690011"/>
            <a:ext cx="3561188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2915816" y="3212976"/>
            <a:ext cx="3013063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Passage de 90 à 120€</a:t>
            </a:r>
            <a:endParaRPr lang="fr-FR" sz="32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65164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</a:t>
            </a:r>
            <a:r>
              <a:rPr lang="fr-FR" altLang="fr-FR" dirty="0" smtClean="0">
                <a:solidFill>
                  <a:schemeClr val="bg1"/>
                </a:solidFill>
              </a:rPr>
              <a:t>Stages Poussins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6" name="Bulle ronde 5"/>
          <p:cNvSpPr/>
          <p:nvPr/>
        </p:nvSpPr>
        <p:spPr bwMode="auto">
          <a:xfrm>
            <a:off x="287908" y="1866031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Toujours 3 stages Poussins</a:t>
            </a:r>
            <a:endParaRPr lang="fr-FR" sz="32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4583113" y="4221088"/>
            <a:ext cx="3517382" cy="2448273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Un seul encadrant pro</a:t>
            </a:r>
            <a:endParaRPr lang="fr-FR" sz="32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59169" y="4941169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5364088" y="1503220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Un jour à chaque fois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" name="Bulle ronde 15"/>
          <p:cNvSpPr/>
          <p:nvPr/>
        </p:nvSpPr>
        <p:spPr bwMode="auto">
          <a:xfrm>
            <a:off x="287908" y="4545996"/>
            <a:ext cx="3384377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A toussaint : DAD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139906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</a:t>
            </a:r>
            <a:r>
              <a:rPr lang="fr-FR" altLang="fr-FR" dirty="0" smtClean="0">
                <a:solidFill>
                  <a:schemeClr val="bg1"/>
                </a:solidFill>
              </a:rPr>
              <a:t>Stages Promotionnels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6" name="Bulle ronde 5"/>
          <p:cNvSpPr/>
          <p:nvPr/>
        </p:nvSpPr>
        <p:spPr bwMode="auto">
          <a:xfrm>
            <a:off x="287908" y="1866031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3 stages promo d’un jour</a:t>
            </a:r>
            <a:endParaRPr lang="fr-FR" sz="32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4583113" y="4221088"/>
            <a:ext cx="3517382" cy="2448273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Un seul encadrant pro</a:t>
            </a:r>
            <a:endParaRPr lang="fr-FR" sz="32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59169" y="4941169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5364088" y="1503220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Semaine des SDJ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" name="Bulle ronde 15"/>
          <p:cNvSpPr/>
          <p:nvPr/>
        </p:nvSpPr>
        <p:spPr bwMode="auto">
          <a:xfrm>
            <a:off x="287908" y="4545996"/>
            <a:ext cx="356401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Partenariat club hôte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77365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</a:t>
            </a:r>
            <a:r>
              <a:rPr lang="fr-FR" altLang="fr-FR" dirty="0" smtClean="0">
                <a:solidFill>
                  <a:schemeClr val="bg1"/>
                </a:solidFill>
              </a:rPr>
              <a:t>Plateaux Minibad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6" name="Bulle ronde 5"/>
          <p:cNvSpPr/>
          <p:nvPr/>
        </p:nvSpPr>
        <p:spPr bwMode="auto">
          <a:xfrm>
            <a:off x="0" y="1412776"/>
            <a:ext cx="4150742" cy="1760554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3 PM d’une demi journée</a:t>
            </a:r>
            <a:endParaRPr lang="fr-FR" sz="32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5384723" y="4409727"/>
            <a:ext cx="3517382" cy="2448273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Un seul encadrant pro</a:t>
            </a:r>
            <a:endParaRPr lang="fr-FR" sz="32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59169" y="4941169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5868144" y="1386524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Semaine des SDJ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" name="Bulle ronde 15"/>
          <p:cNvSpPr/>
          <p:nvPr/>
        </p:nvSpPr>
        <p:spPr bwMode="auto">
          <a:xfrm>
            <a:off x="287908" y="4545996"/>
            <a:ext cx="356401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Toussaint : PM 1</a:t>
            </a:r>
            <a:r>
              <a:rPr lang="fr-FR" sz="2800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 licence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" name="Bulle ronde 7"/>
          <p:cNvSpPr/>
          <p:nvPr/>
        </p:nvSpPr>
        <p:spPr bwMode="auto">
          <a:xfrm>
            <a:off x="2832093" y="2852440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1 PM </a:t>
            </a:r>
            <a:r>
              <a:rPr lang="fr-FR" sz="2800" b="1" dirty="0" err="1" smtClean="0">
                <a:solidFill>
                  <a:srgbClr val="FFFFFF"/>
                </a:solidFill>
                <a:latin typeface="Verdana" pitchFamily="34" charset="0"/>
              </a:rPr>
              <a:t>we</a:t>
            </a: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 sur formation AB2J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608159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</a:t>
            </a:r>
            <a:r>
              <a:rPr lang="fr-FR" altLang="fr-FR" dirty="0" smtClean="0">
                <a:solidFill>
                  <a:schemeClr val="bg1"/>
                </a:solidFill>
              </a:rPr>
              <a:t>Séances Individuelles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2206849" y="2492896"/>
            <a:ext cx="4752528" cy="2592288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Arrêt du projet pour raison financière et d’emploi du temps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301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</a:t>
            </a:r>
            <a:r>
              <a:rPr lang="fr-FR" altLang="fr-FR" dirty="0" smtClean="0">
                <a:solidFill>
                  <a:schemeClr val="bg1"/>
                </a:solidFill>
              </a:rPr>
              <a:t>TDJ : test d’un nouveau format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468313" y="1772816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Test d’une Formule par série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5001067" y="2657872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Poules uniques de 5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5" name="Bulle ronde 4"/>
          <p:cNvSpPr/>
          <p:nvPr/>
        </p:nvSpPr>
        <p:spPr bwMode="auto">
          <a:xfrm>
            <a:off x="755576" y="4247519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1 match toutes les heures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6" name="Bulle ronde 5"/>
          <p:cNvSpPr/>
          <p:nvPr/>
        </p:nvSpPr>
        <p:spPr bwMode="auto">
          <a:xfrm>
            <a:off x="5148064" y="5210442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5h d’amplitude horaire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1059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TDJ : le coaching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495666" y="1700808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Autorisé uniquement aux pauses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" name="Bulle ronde 7"/>
          <p:cNvSpPr/>
          <p:nvPr/>
        </p:nvSpPr>
        <p:spPr bwMode="auto">
          <a:xfrm>
            <a:off x="4331949" y="3861048"/>
            <a:ext cx="3672407" cy="144016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Pas de chaise de </a:t>
            </a:r>
            <a:r>
              <a:rPr lang="fr-FR" sz="2800" b="1" dirty="0" err="1" smtClean="0">
                <a:solidFill>
                  <a:srgbClr val="FFFFFF"/>
                </a:solidFill>
                <a:latin typeface="Verdana" pitchFamily="34" charset="0"/>
              </a:rPr>
              <a:t>coachs</a:t>
            </a:r>
            <a:endParaRPr lang="fr-FR" sz="28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00740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J 26-07 présentation stagiaires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3253</TotalTime>
  <Words>361</Words>
  <Application>Microsoft Office PowerPoint</Application>
  <PresentationFormat>Affichage à l'écran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Conception personnalisée</vt:lpstr>
      <vt:lpstr>1_Conception personnalisée</vt:lpstr>
      <vt:lpstr>DIJ 26-07 présentation stagiaires</vt:lpstr>
      <vt:lpstr>2_Conception personnalisée</vt:lpstr>
      <vt:lpstr>3_Conception personnalisée</vt:lpstr>
      <vt:lpstr>4_Conception personnalisée</vt:lpstr>
      <vt:lpstr>5_Conception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sylvain coach</dc:creator>
  <cp:lastModifiedBy>sylvain coach</cp:lastModifiedBy>
  <cp:revision>98</cp:revision>
  <cp:lastPrinted>2015-05-22T13:34:25Z</cp:lastPrinted>
  <dcterms:created xsi:type="dcterms:W3CDTF">2014-04-11T08:00:05Z</dcterms:created>
  <dcterms:modified xsi:type="dcterms:W3CDTF">2017-06-15T15:13:27Z</dcterms:modified>
</cp:coreProperties>
</file>